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emf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1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2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9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0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99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3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95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5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2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9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60061-89E6-402C-8C15-E954345AA60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3E61D-4545-400A-A0C9-DC64EA7F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865783"/>
              </p:ext>
            </p:extLst>
          </p:nvPr>
        </p:nvGraphicFramePr>
        <p:xfrm>
          <a:off x="1" y="0"/>
          <a:ext cx="1218629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Worksheet" r:id="rId3" imgW="11458511" imgH="5972069" progId="Excel.Sheet.12">
                  <p:embed/>
                </p:oleObj>
              </mc:Choice>
              <mc:Fallback>
                <p:oleObj name="Worksheet" r:id="rId3" imgW="11458511" imgH="597206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1218629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0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30813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Worksheet" r:id="rId3" imgW="11477801" imgH="5972069" progId="Excel.Sheet.12">
                  <p:embed/>
                </p:oleObj>
              </mc:Choice>
              <mc:Fallback>
                <p:oleObj name="Worksheet" r:id="rId3" imgW="11477801" imgH="597206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61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Microsoft Excel Worksheet</vt:lpstr>
      <vt:lpstr>PowerPoint Presentation</vt:lpstr>
      <vt:lpstr>PowerPoint Presentation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Maher</dc:creator>
  <cp:lastModifiedBy>Maher</cp:lastModifiedBy>
  <cp:revision>2</cp:revision>
  <dcterms:created xsi:type="dcterms:W3CDTF">2025-02-10T19:17:59Z</dcterms:created>
  <dcterms:modified xsi:type="dcterms:W3CDTF">2025-02-10T19:28:17Z</dcterms:modified>
</cp:coreProperties>
</file>